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7" r:id="rId5"/>
    <p:sldId id="259" r:id="rId6"/>
  </p:sldIdLst>
  <p:sldSz cx="10058400" cy="7772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CD58"/>
    <a:srgbClr val="626469"/>
    <a:srgbClr val="E47F00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240E42-3799-40A6-ADD6-0EBDE477FB0A}" v="14" dt="2023-09-25T12:41:37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3792" autoAdjust="0"/>
  </p:normalViewPr>
  <p:slideViewPr>
    <p:cSldViewPr>
      <p:cViewPr varScale="1">
        <p:scale>
          <a:sx n="92" d="100"/>
          <a:sy n="92" d="100"/>
        </p:scale>
        <p:origin x="210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2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4C4C9-9907-4BB6-B95A-E6BBD959AA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D650F-38E5-40ED-AA32-287D3AC686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A592C-A796-4264-BD45-11AED491B3E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02A30-9192-49A2-98D9-8D2828AE31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7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2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0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386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752" userDrawn="1">
          <p15:clr>
            <a:srgbClr val="FBAE40"/>
          </p15:clr>
        </p15:guide>
        <p15:guide id="5" orient="horz" pos="144" userDrawn="1">
          <p15:clr>
            <a:srgbClr val="FBAE40"/>
          </p15:clr>
        </p15:guide>
        <p15:guide id="6" pos="4368" userDrawn="1">
          <p15:clr>
            <a:srgbClr val="FBAE40"/>
          </p15:clr>
        </p15:guide>
        <p15:guide id="7" pos="6192" userDrawn="1">
          <p15:clr>
            <a:srgbClr val="FBAE40"/>
          </p15:clr>
        </p15:guide>
        <p15:guide id="8" pos="3168">
          <p15:clr>
            <a:srgbClr val="FBAE40"/>
          </p15:clr>
        </p15:guide>
        <p15:guide id="9" pos="2256" userDrawn="1">
          <p15:clr>
            <a:srgbClr val="FBAE40"/>
          </p15:clr>
        </p15:guide>
        <p15:guide id="10" pos="1968" userDrawn="1">
          <p15:clr>
            <a:srgbClr val="FBAE40"/>
          </p15:clr>
        </p15:guide>
        <p15:guide id="11" pos="144" userDrawn="1">
          <p15:clr>
            <a:srgbClr val="FBAE40"/>
          </p15:clr>
        </p15:guide>
        <p15:guide id="12" pos="40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149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752" userDrawn="1">
          <p15:clr>
            <a:srgbClr val="FBAE40"/>
          </p15:clr>
        </p15:guide>
        <p15:guide id="5" orient="horz" pos="144" userDrawn="1">
          <p15:clr>
            <a:srgbClr val="FBAE40"/>
          </p15:clr>
        </p15:guide>
        <p15:guide id="6" pos="4416" userDrawn="1">
          <p15:clr>
            <a:srgbClr val="FBAE40"/>
          </p15:clr>
        </p15:guide>
        <p15:guide id="7" pos="6144" userDrawn="1">
          <p15:clr>
            <a:srgbClr val="FBAE40"/>
          </p15:clr>
        </p15:guide>
        <p15:guide id="8" pos="3168">
          <p15:clr>
            <a:srgbClr val="FBAE40"/>
          </p15:clr>
        </p15:guide>
        <p15:guide id="9" pos="2304" userDrawn="1">
          <p15:clr>
            <a:srgbClr val="FBAE40"/>
          </p15:clr>
        </p15:guide>
        <p15:guide id="10" pos="1920" userDrawn="1">
          <p15:clr>
            <a:srgbClr val="FBAE40"/>
          </p15:clr>
        </p15:guide>
        <p15:guide id="11" pos="192" userDrawn="1">
          <p15:clr>
            <a:srgbClr val="FBAE40"/>
          </p15:clr>
        </p15:guide>
        <p15:guide id="12" pos="40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2CD0-8AE2-403D-BC5A-E9768D13DA7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4765" y="7203864"/>
            <a:ext cx="238887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690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45621-FB72-491B-A41E-B21F020BD9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7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l" defTabSz="754380" rtl="0" eaLnBrk="1" latinLnBrk="0" hangingPunct="1"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F2FA588-C85C-474D-95EC-5C6D954CBEB8}"/>
              </a:ext>
            </a:extLst>
          </p:cNvPr>
          <p:cNvSpPr/>
          <p:nvPr/>
        </p:nvSpPr>
        <p:spPr>
          <a:xfrm>
            <a:off x="6825344" y="2534821"/>
            <a:ext cx="3233056" cy="388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02B961D-D9BF-480B-9EAE-CFB43ADB459C}"/>
              </a:ext>
            </a:extLst>
          </p:cNvPr>
          <p:cNvSpPr txBox="1"/>
          <p:nvPr/>
        </p:nvSpPr>
        <p:spPr>
          <a:xfrm>
            <a:off x="7015813" y="4800600"/>
            <a:ext cx="2362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Toute forme de violence est </a:t>
            </a:r>
            <a:r>
              <a:rPr lang="fr-FR" sz="12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interdite par la loi, qu’elle vise une femme, un homme ou un enfant. 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5B2D6B21-BEA4-4778-829E-089586A03E92}"/>
              </a:ext>
            </a:extLst>
          </p:cNvPr>
          <p:cNvSpPr txBox="1"/>
          <p:nvPr/>
        </p:nvSpPr>
        <p:spPr>
          <a:xfrm>
            <a:off x="3447110" y="763513"/>
            <a:ext cx="289560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Service </a:t>
            </a:r>
            <a: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de </a:t>
            </a:r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Santé au Travail</a:t>
            </a:r>
          </a:p>
          <a:p>
            <a:pPr algn="ctr">
              <a:lnSpc>
                <a:spcPct val="150000"/>
              </a:lnSpc>
            </a:pP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Nom - Lieu </a:t>
            </a:r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Tél : </a:t>
            </a:r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fr-FR" sz="1200" b="1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Assistante </a:t>
            </a:r>
            <a: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Sociale ACIST</a:t>
            </a:r>
            <a:b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Prénom-Nom</a:t>
            </a:r>
            <a:b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Tél portable : </a:t>
            </a:r>
            <a:b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Standard : 02 </a:t>
            </a:r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76 01 51 51</a:t>
            </a:r>
          </a:p>
          <a:p>
            <a:pPr algn="ctr"/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Les numéros d’urgences 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Police Secours : 17 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(ou le 14 par sms)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Urgences : 15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Hébergement : 115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05D91F7B-5F64-4A53-8504-2589D19551E1}"/>
              </a:ext>
            </a:extLst>
          </p:cNvPr>
          <p:cNvSpPr txBox="1"/>
          <p:nvPr/>
        </p:nvSpPr>
        <p:spPr>
          <a:xfrm>
            <a:off x="61021" y="697094"/>
            <a:ext cx="2895600" cy="2486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l’extérieur de votre </a:t>
            </a:r>
            <a:r>
              <a:rPr lang="fr-FR" sz="1200" b="1" u="sng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entreprise</a:t>
            </a:r>
            <a:endParaRPr lang="fr-FR" sz="1200" b="1" u="sng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es professionnels vous défendent </a:t>
            </a: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en dehors de l’entreprise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Rendez-vous dans un commissariat ou une gendarmerie ou écrivez au Procureur de la république. </a:t>
            </a:r>
          </a:p>
          <a:p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Adresse du </a:t>
            </a: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Procureur de la république :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Tribunal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Judiciaire 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d’EVREUX</a:t>
            </a:r>
          </a:p>
          <a:p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30 Rue Joséphine</a:t>
            </a:r>
          </a:p>
          <a:p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27000 </a:t>
            </a:r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EVREUX – 02 32 29 55 02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sz="1200" b="1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0ABC676-4BC8-4849-9168-D8F7DC4172AE}"/>
              </a:ext>
            </a:extLst>
          </p:cNvPr>
          <p:cNvSpPr/>
          <p:nvPr/>
        </p:nvSpPr>
        <p:spPr>
          <a:xfrm>
            <a:off x="3462829" y="4098568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Notes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8B670042-9FA5-4E12-87FC-F8DDE098ADC0}"/>
              </a:ext>
            </a:extLst>
          </p:cNvPr>
          <p:cNvSpPr txBox="1"/>
          <p:nvPr/>
        </p:nvSpPr>
        <p:spPr>
          <a:xfrm>
            <a:off x="3462829" y="4616910"/>
            <a:ext cx="2880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 vous décidez de quitter le domicile, pensez à </a:t>
            </a:r>
            <a:r>
              <a:rPr lang="fr-FR" sz="12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emporter </a:t>
            </a:r>
            <a:endParaRPr lang="fr-FR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documents officiels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livret de famille, carte identité, carte de séjour, passeport …</a:t>
            </a: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documents importants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chéquiers, CB, quittances de loyer, bulletins de paies, carte d’assuré social, carnet de santé…</a:t>
            </a: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éléments de preuves en votre possession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témoignages, récépissé de dépôt de plainte, certificats médicaux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9C73AE8-EA6C-C9DA-46BF-C722E619DEBB}"/>
              </a:ext>
            </a:extLst>
          </p:cNvPr>
          <p:cNvSpPr txBox="1"/>
          <p:nvPr/>
        </p:nvSpPr>
        <p:spPr>
          <a:xfrm>
            <a:off x="7015813" y="3204856"/>
            <a:ext cx="26443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Luttons contre les violences conjugales et </a:t>
            </a:r>
          </a:p>
          <a:p>
            <a:r>
              <a:rPr lang="fr-F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intrafamiliales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9AAAFB-93B6-6151-E599-621B8CE6A02E}"/>
              </a:ext>
            </a:extLst>
          </p:cNvPr>
          <p:cNvSpPr txBox="1"/>
          <p:nvPr/>
        </p:nvSpPr>
        <p:spPr>
          <a:xfrm>
            <a:off x="61021" y="3231663"/>
            <a:ext cx="2856187" cy="4125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Les professionnels qui vous accompagnent dans vos </a:t>
            </a:r>
            <a:r>
              <a:rPr lang="fr-FR" sz="1200" b="1" u="sng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démarches</a:t>
            </a:r>
            <a:endParaRPr lang="fr-FR" sz="1200" u="sng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Violences femmes infos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au 3919 (appel gratuit 24h/24h et 7js/7js</a:t>
            </a:r>
          </a:p>
          <a:p>
            <a:pPr marL="171450" lvl="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CIDFF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(centre d’informations sur les Droits des Femmes et des Familles) </a:t>
            </a:r>
          </a:p>
          <a:p>
            <a:pPr marL="176213">
              <a:lnSpc>
                <a:spcPct val="105000"/>
              </a:lnSpc>
            </a:pP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Evreux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 02 32 33 44 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56</a:t>
            </a:r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Intervenants sociaux 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près de votre </a:t>
            </a:r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lieux d’habitation 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intervenant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dans les 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commissariats &amp; gendarmeries. 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6213"/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Evreux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02 32 30 90 78</a:t>
            </a:r>
          </a:p>
          <a:p>
            <a:pPr marL="176213"/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Vernon : 02 32 64 30 00</a:t>
            </a:r>
          </a:p>
          <a:p>
            <a:pPr marL="176213"/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Val de </a:t>
            </a:r>
            <a:r>
              <a:rPr lang="fr-FR" sz="1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Reuil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: 02 76 38 35 00</a:t>
            </a:r>
          </a:p>
          <a:p>
            <a:pPr marL="176213"/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Bernay : 06 43 67 63 04</a:t>
            </a:r>
          </a:p>
          <a:p>
            <a:pPr marL="176213"/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Les Andelys : 02 32 54 79 05</a:t>
            </a:r>
            <a:endParaRPr lang="fr-FR" sz="1200" dirty="0">
              <a:solidFill>
                <a:schemeClr val="accent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Associations 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d’aide aux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victimes</a:t>
            </a:r>
          </a:p>
          <a:p>
            <a:pPr marL="176213"/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4 Place Alfred de Musset</a:t>
            </a:r>
          </a:p>
          <a:p>
            <a:pPr marL="176213"/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27000 EVREUX</a:t>
            </a:r>
          </a:p>
          <a:p>
            <a:pPr marL="176213"/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02 32 23 16 51</a:t>
            </a:r>
            <a:endParaRPr lang="fr-FR" sz="1200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24ADCB-41FF-1DA1-2B9E-70EFC98E0F01}"/>
              </a:ext>
            </a:extLst>
          </p:cNvPr>
          <p:cNvSpPr/>
          <p:nvPr/>
        </p:nvSpPr>
        <p:spPr>
          <a:xfrm>
            <a:off x="49175" y="255407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 contacts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B38619-CCD1-54F8-3942-5E3F19F91F9A}"/>
              </a:ext>
            </a:extLst>
          </p:cNvPr>
          <p:cNvSpPr/>
          <p:nvPr/>
        </p:nvSpPr>
        <p:spPr>
          <a:xfrm>
            <a:off x="3462829" y="240560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À qui vous adresser 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A0ABAF-F93F-FFF1-FEE8-AE679BD42ABD}"/>
              </a:ext>
            </a:extLst>
          </p:cNvPr>
          <p:cNvSpPr/>
          <p:nvPr/>
        </p:nvSpPr>
        <p:spPr>
          <a:xfrm>
            <a:off x="6825344" y="2031929"/>
            <a:ext cx="3233056" cy="713614"/>
          </a:xfrm>
          <a:prstGeom prst="rect">
            <a:avLst/>
          </a:prstGeom>
          <a:solidFill>
            <a:schemeClr val="accent3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486" y="39873"/>
            <a:ext cx="1333500" cy="1031240"/>
          </a:xfrm>
          <a:prstGeom prst="rect">
            <a:avLst/>
          </a:prstGeom>
          <a:noFill/>
        </p:spPr>
      </p:pic>
      <p:pic>
        <p:nvPicPr>
          <p:cNvPr id="22" name="Image 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718" y="6965630"/>
            <a:ext cx="3296920" cy="8235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125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5D01EAA-83F7-4AFC-882D-C1100FC93980}"/>
              </a:ext>
            </a:extLst>
          </p:cNvPr>
          <p:cNvSpPr/>
          <p:nvPr/>
        </p:nvSpPr>
        <p:spPr>
          <a:xfrm>
            <a:off x="3722554" y="242341"/>
            <a:ext cx="2895601" cy="6089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err="1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Violentomètre</a:t>
            </a:r>
            <a:endParaRPr lang="fr-FR" sz="16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CA0F0E6-9118-4200-ADC1-91FDA48F466C}"/>
              </a:ext>
            </a:extLst>
          </p:cNvPr>
          <p:cNvSpPr/>
          <p:nvPr/>
        </p:nvSpPr>
        <p:spPr>
          <a:xfrm>
            <a:off x="224305" y="242341"/>
            <a:ext cx="2895600" cy="605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violences peuvent prendre plusieurs formes</a:t>
            </a:r>
            <a:endParaRPr lang="fr-FR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2B86D39-EC03-45C5-824C-415B51BAED0B}"/>
              </a:ext>
            </a:extLst>
          </p:cNvPr>
          <p:cNvSpPr/>
          <p:nvPr/>
        </p:nvSpPr>
        <p:spPr>
          <a:xfrm>
            <a:off x="7117337" y="260943"/>
            <a:ext cx="2895600" cy="6187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Vous n’êtes pas </a:t>
            </a:r>
            <a:r>
              <a:rPr lang="fr-FR" sz="1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responsable </a:t>
            </a:r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des violences. Vous n’êtes pas seule, agissez !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9095790-54C5-4F0B-9088-C163C83FAE2B}"/>
              </a:ext>
            </a:extLst>
          </p:cNvPr>
          <p:cNvSpPr txBox="1"/>
          <p:nvPr/>
        </p:nvSpPr>
        <p:spPr>
          <a:xfrm>
            <a:off x="7071873" y="1042177"/>
            <a:ext cx="2986527" cy="591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Au sein de votre entreprise</a:t>
            </a:r>
            <a:r>
              <a:rPr lang="fr-FR" sz="1200" b="1" dirty="0">
                <a:solidFill>
                  <a:srgbClr val="3DCD58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 algn="just">
              <a:lnSpc>
                <a:spcPct val="105000"/>
              </a:lnSpc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Votre entreprise peut vous protéger en vous proposant : </a:t>
            </a:r>
          </a:p>
          <a:p>
            <a:pPr lvl="0" algn="just">
              <a:lnSpc>
                <a:spcPct val="105000"/>
              </a:lnSpc>
            </a:pPr>
            <a:endParaRPr lang="fr-FR" sz="1200" b="1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une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Infirmière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(soins physiques et/ou psychologiques) ; </a:t>
            </a:r>
          </a:p>
          <a:p>
            <a:pPr lvl="0" algn="just">
              <a:lnSpc>
                <a:spcPct val="105000"/>
              </a:lnSpc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l’Assistante Sociale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(orientation dans les démarches administratives : préparer mon départ, trouver un avocat, un logement…) ; </a:t>
            </a: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une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Psychologue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Et 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mise en place d’actions dites de 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« mise en sécurité » </a:t>
            </a:r>
            <a:endParaRPr lang="fr-FR" sz="1200" b="1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fr-FR" sz="1200" u="sng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: mon conjoint va m’attendre à la sortie du personnel           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J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 peux obtenir un autre accès </a:t>
            </a:r>
          </a:p>
          <a:p>
            <a:pPr algn="just">
              <a:lnSpc>
                <a:spcPct val="105000"/>
              </a:lnSpc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fr-FR" sz="1200" u="sng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: mon conjoint travaille dans l’entreprise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J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 demande une mutation au service RH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5000"/>
              </a:lnSpc>
            </a:pPr>
            <a:endParaRPr lang="fr-FR" sz="1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Contactez votre </a:t>
            </a:r>
            <a:r>
              <a:rPr lang="fr-FR" sz="14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ssistante </a:t>
            </a:r>
            <a:r>
              <a:rPr lang="fr-FR" sz="14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ociale</a:t>
            </a:r>
            <a:r>
              <a:rPr lang="fr-FR" sz="1400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directement,</a:t>
            </a:r>
            <a:r>
              <a:rPr lang="fr-FR" sz="1400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ou par votre </a:t>
            </a:r>
            <a:r>
              <a:rPr lang="fr-FR" sz="14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anager</a:t>
            </a:r>
            <a:r>
              <a:rPr lang="fr-FR" sz="14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RH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ou 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Infirmière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4970B31-336C-7030-C9E3-B064017F4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963" y="5623281"/>
            <a:ext cx="273628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 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doivent alerter.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</a:t>
            </a: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sont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interdites par la loi</a:t>
            </a: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 sont </a:t>
            </a:r>
            <a:r>
              <a:rPr lang="fr-FR" altLang="fr-FR" sz="1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intolérables.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6182236-A7CB-7181-0B2F-8085C6791261}"/>
              </a:ext>
            </a:extLst>
          </p:cNvPr>
          <p:cNvSpPr/>
          <p:nvPr/>
        </p:nvSpPr>
        <p:spPr>
          <a:xfrm>
            <a:off x="253594" y="2209519"/>
            <a:ext cx="1891068" cy="1124043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Pressions psychologiques</a:t>
            </a:r>
          </a:p>
        </p:txBody>
      </p:sp>
      <p:pic>
        <p:nvPicPr>
          <p:cNvPr id="75" name="Image 74" descr="Observatoire des violences faites aux femmes - Conseil Départemental de ...">
            <a:extLst>
              <a:ext uri="{FF2B5EF4-FFF2-40B4-BE49-F238E27FC236}">
                <a16:creationId xmlns:a16="http://schemas.microsoft.com/office/drawing/2014/main" id="{E7743EE8-50BA-CF9F-5CB3-F1098E7CAF99}"/>
              </a:ext>
            </a:extLst>
          </p:cNvPr>
          <p:cNvPicPr/>
          <p:nvPr/>
        </p:nvPicPr>
        <p:blipFill rotWithShape="1">
          <a:blip r:embed="rId3"/>
          <a:srcRect r="7520"/>
          <a:stretch/>
        </p:blipFill>
        <p:spPr>
          <a:xfrm>
            <a:off x="3715268" y="993596"/>
            <a:ext cx="2910172" cy="6456673"/>
          </a:xfrm>
          <a:prstGeom prst="rect">
            <a:avLst/>
          </a:prstGeom>
          <a:noFill/>
          <a:ln>
            <a:noFill/>
            <a:prstDash/>
          </a:ln>
        </p:spPr>
      </p:pic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4C9EFB71-A5BB-BFF2-DF21-27164DAA609C}"/>
              </a:ext>
            </a:extLst>
          </p:cNvPr>
          <p:cNvCxnSpPr/>
          <p:nvPr/>
        </p:nvCxnSpPr>
        <p:spPr>
          <a:xfrm>
            <a:off x="7023803" y="4907973"/>
            <a:ext cx="304800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F60D96C0-8466-C95E-7245-FF1735462BE2}"/>
              </a:ext>
            </a:extLst>
          </p:cNvPr>
          <p:cNvCxnSpPr/>
          <p:nvPr/>
        </p:nvCxnSpPr>
        <p:spPr>
          <a:xfrm>
            <a:off x="7023803" y="5493327"/>
            <a:ext cx="304800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C3A23072-5943-25B8-2C6A-D39D8F69585A}"/>
              </a:ext>
            </a:extLst>
          </p:cNvPr>
          <p:cNvSpPr/>
          <p:nvPr/>
        </p:nvSpPr>
        <p:spPr>
          <a:xfrm>
            <a:off x="1456276" y="1445970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Agressions physiques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4B9FB3-6F13-8676-5CB9-D0F6E3A55A8E}"/>
              </a:ext>
            </a:extLst>
          </p:cNvPr>
          <p:cNvSpPr/>
          <p:nvPr/>
        </p:nvSpPr>
        <p:spPr>
          <a:xfrm>
            <a:off x="1752600" y="2605377"/>
            <a:ext cx="1348901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Insultes répétées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292F477-3737-D742-C4E6-D5BE36744451}"/>
              </a:ext>
            </a:extLst>
          </p:cNvPr>
          <p:cNvSpPr/>
          <p:nvPr/>
        </p:nvSpPr>
        <p:spPr>
          <a:xfrm>
            <a:off x="1531824" y="3667779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Menaces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A7B95733-33FC-B8D2-DF30-2CAD9937A16D}"/>
              </a:ext>
            </a:extLst>
          </p:cNvPr>
          <p:cNvSpPr/>
          <p:nvPr/>
        </p:nvSpPr>
        <p:spPr>
          <a:xfrm>
            <a:off x="396584" y="3088786"/>
            <a:ext cx="1605089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Humiliations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B97720D-A0E8-45D8-C835-6D0849256244}"/>
              </a:ext>
            </a:extLst>
          </p:cNvPr>
          <p:cNvSpPr/>
          <p:nvPr/>
        </p:nvSpPr>
        <p:spPr>
          <a:xfrm>
            <a:off x="544397" y="4101905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Agressions sexuelles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5A863888-256B-0969-A299-F87BA3BCE21B}"/>
              </a:ext>
            </a:extLst>
          </p:cNvPr>
          <p:cNvSpPr/>
          <p:nvPr/>
        </p:nvSpPr>
        <p:spPr>
          <a:xfrm>
            <a:off x="224305" y="1371600"/>
            <a:ext cx="2895600" cy="41148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714130"/>
      </p:ext>
    </p:extLst>
  </p:cSld>
  <p:clrMapOvr>
    <a:masterClrMapping/>
  </p:clrMapOvr>
</p:sld>
</file>

<file path=ppt/theme/theme1.xml><?xml version="1.0" encoding="utf-8"?>
<a:theme xmlns:a="http://schemas.openxmlformats.org/drawingml/2006/main" name="BrochureColor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feba05-b05f-48f0-b708-a2aa0c0da47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00EE455DF9CD4EBB5812F4598A96CC" ma:contentTypeVersion="16" ma:contentTypeDescription="Crée un document." ma:contentTypeScope="" ma:versionID="72726b321c662932c30ee28b5c4ae6da">
  <xsd:schema xmlns:xsd="http://www.w3.org/2001/XMLSchema" xmlns:xs="http://www.w3.org/2001/XMLSchema" xmlns:p="http://schemas.microsoft.com/office/2006/metadata/properties" xmlns:ns3="c9feba05-b05f-48f0-b708-a2aa0c0da47a" xmlns:ns4="014a191b-6861-4ec5-8af5-01580e4ecc1b" targetNamespace="http://schemas.microsoft.com/office/2006/metadata/properties" ma:root="true" ma:fieldsID="cdc185fa474310ee9e36336d562da2ea" ns3:_="" ns4:_="">
    <xsd:import namespace="c9feba05-b05f-48f0-b708-a2aa0c0da47a"/>
    <xsd:import namespace="014a191b-6861-4ec5-8af5-01580e4ecc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eba05-b05f-48f0-b708-a2aa0c0da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a191b-6861-4ec5-8af5-01580e4ecc1b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8585D7-9F9A-464B-98FD-C2369966A8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E32F16-139C-406D-87C5-ECC5DE68882E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014a191b-6861-4ec5-8af5-01580e4ecc1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c9feba05-b05f-48f0-b708-a2aa0c0da47a"/>
  </ds:schemaRefs>
</ds:datastoreItem>
</file>

<file path=customXml/itemProps3.xml><?xml version="1.0" encoding="utf-8"?>
<ds:datastoreItem xmlns:ds="http://schemas.openxmlformats.org/officeDocument/2006/customXml" ds:itemID="{5F485437-30EE-4FD4-BE0E-7C52D546E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feba05-b05f-48f0-b708-a2aa0c0da47a"/>
    <ds:schemaRef ds:uri="014a191b-6861-4ec5-8af5-01580e4ecc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Personnalisé</PresentationFormat>
  <Paragraphs>74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</vt:lpstr>
      <vt:lpstr>Century Gothic</vt:lpstr>
      <vt:lpstr>Times New Roman</vt:lpstr>
      <vt:lpstr>BrochureColor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Northwind traders</dc:title>
  <dc:creator/>
  <cp:lastModifiedBy/>
  <cp:revision>13</cp:revision>
  <dcterms:created xsi:type="dcterms:W3CDTF">2012-07-26T23:19:00Z</dcterms:created>
  <dcterms:modified xsi:type="dcterms:W3CDTF">2024-06-11T11:09:59Z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0x0101008F00EE455DF9CD4EBB5812F4598A96CC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IsMyDocuments">
    <vt:bool>true</vt:bool>
  </property>
  <property fmtid="{D5CDD505-2E9C-101B-9397-08002B2CF9AE}" pid="9" name="MSIP_Label_23f93e5f-d3c2-49a7-ba94-15405423c204_Enabled">
    <vt:lpwstr>true</vt:lpwstr>
  </property>
  <property fmtid="{D5CDD505-2E9C-101B-9397-08002B2CF9AE}" pid="10" name="MSIP_Label_23f93e5f-d3c2-49a7-ba94-15405423c204_SetDate">
    <vt:lpwstr>2022-01-03T15:36:58Z</vt:lpwstr>
  </property>
  <property fmtid="{D5CDD505-2E9C-101B-9397-08002B2CF9AE}" pid="11" name="MSIP_Label_23f93e5f-d3c2-49a7-ba94-15405423c204_Method">
    <vt:lpwstr>Standard</vt:lpwstr>
  </property>
  <property fmtid="{D5CDD505-2E9C-101B-9397-08002B2CF9AE}" pid="12" name="MSIP_Label_23f93e5f-d3c2-49a7-ba94-15405423c204_Name">
    <vt:lpwstr>SE Internal</vt:lpwstr>
  </property>
  <property fmtid="{D5CDD505-2E9C-101B-9397-08002B2CF9AE}" pid="13" name="MSIP_Label_23f93e5f-d3c2-49a7-ba94-15405423c204_SiteId">
    <vt:lpwstr>6e51e1ad-c54b-4b39-b598-0ffe9ae68fef</vt:lpwstr>
  </property>
  <property fmtid="{D5CDD505-2E9C-101B-9397-08002B2CF9AE}" pid="14" name="MSIP_Label_23f93e5f-d3c2-49a7-ba94-15405423c204_ActionId">
    <vt:lpwstr>fb2dbaf1-3f57-43f2-b714-8026423e5058</vt:lpwstr>
  </property>
  <property fmtid="{D5CDD505-2E9C-101B-9397-08002B2CF9AE}" pid="15" name="MSIP_Label_23f93e5f-d3c2-49a7-ba94-15405423c204_ContentBits">
    <vt:lpwstr>2</vt:lpwstr>
  </property>
</Properties>
</file>